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76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79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9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8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59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1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7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39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64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71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77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7C4C5F-DB06-4F68-AF79-C94EE49800D8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71507D0-0535-44B2-847D-80EC464BDBA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8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67" y="434233"/>
            <a:ext cx="11094720" cy="570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92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46263"/>
            <a:ext cx="10485120" cy="4022725"/>
          </a:xfrm>
        </p:spPr>
      </p:pic>
    </p:spTree>
    <p:extLst>
      <p:ext uri="{BB962C8B-B14F-4D97-AF65-F5344CB8AC3E}">
        <p14:creationId xmlns:p14="http://schemas.microsoft.com/office/powerpoint/2010/main" val="539211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86603"/>
            <a:ext cx="9541565" cy="5828032"/>
          </a:xfrm>
        </p:spPr>
      </p:pic>
    </p:spTree>
    <p:extLst>
      <p:ext uri="{BB962C8B-B14F-4D97-AF65-F5344CB8AC3E}">
        <p14:creationId xmlns:p14="http://schemas.microsoft.com/office/powerpoint/2010/main" val="1835307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55" y="2195513"/>
            <a:ext cx="6324600" cy="3933825"/>
          </a:xfrm>
        </p:spPr>
      </p:pic>
    </p:spTree>
    <p:extLst>
      <p:ext uri="{BB962C8B-B14F-4D97-AF65-F5344CB8AC3E}">
        <p14:creationId xmlns:p14="http://schemas.microsoft.com/office/powerpoint/2010/main" val="32326171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1</cp:revision>
  <dcterms:created xsi:type="dcterms:W3CDTF">2018-01-03T18:14:09Z</dcterms:created>
  <dcterms:modified xsi:type="dcterms:W3CDTF">2018-01-03T18:16:54Z</dcterms:modified>
</cp:coreProperties>
</file>